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89"/>
  </p:normalViewPr>
  <p:slideViewPr>
    <p:cSldViewPr snapToGrid="0">
      <p:cViewPr varScale="1">
        <p:scale>
          <a:sx n="108" d="100"/>
          <a:sy n="108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7" Type="http://schemas.openxmlformats.org/officeDocument/2006/relationships/image" Target="../media/image37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7" Type="http://schemas.openxmlformats.org/officeDocument/2006/relationships/image" Target="../media/image61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emf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2190C9-3DFE-C6F4-ABD6-B4C3FA384D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Пространства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0B96E3E-8224-D271-33E7-6E544B23F4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9674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2A294D0-47DE-C397-745D-41D2821E2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03909"/>
            <a:ext cx="9601200" cy="1485900"/>
          </a:xfrm>
        </p:spPr>
        <p:txBody>
          <a:bodyPr/>
          <a:lstStyle/>
          <a:p>
            <a:r>
              <a:rPr lang="ru-RU" dirty="0"/>
              <a:t>Линейное пространство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BA95C9E-2D1B-CB92-D41E-AA1C9A14F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728104"/>
            <a:ext cx="8513618" cy="462893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6BF9B40-04EA-B756-F60C-C8285B271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901" y="5347857"/>
            <a:ext cx="8418616" cy="151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717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44ACD0-A300-3DAA-016D-6E48CC127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302478"/>
            <a:ext cx="9601200" cy="1485900"/>
          </a:xfrm>
        </p:spPr>
        <p:txBody>
          <a:bodyPr/>
          <a:lstStyle/>
          <a:p>
            <a:r>
              <a:rPr lang="ru-RU" dirty="0"/>
              <a:t>Линейное пространство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EEE1C1B-5F08-4C74-CB8E-7ACDDE17F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471" y="1508990"/>
            <a:ext cx="9767455" cy="471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555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39ADAE-96E4-C448-81D5-75B5DE0D4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39535"/>
            <a:ext cx="9601200" cy="1485900"/>
          </a:xfrm>
        </p:spPr>
        <p:txBody>
          <a:bodyPr/>
          <a:lstStyle/>
          <a:p>
            <a:r>
              <a:rPr lang="ru-RU" dirty="0"/>
              <a:t>Линейное пространство</a:t>
            </a:r>
            <a:br>
              <a:rPr lang="ru-RU" dirty="0"/>
            </a:br>
            <a:r>
              <a:rPr lang="ru-RU" dirty="0"/>
              <a:t>Основные свойства: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8FAE06B-42C5-75C0-AA4E-78EACE53A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25435"/>
            <a:ext cx="9942532" cy="476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984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FBC5DC-D321-0700-FCC3-31AA7514C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151411"/>
            <a:ext cx="9601200" cy="1485900"/>
          </a:xfrm>
        </p:spPr>
        <p:txBody>
          <a:bodyPr/>
          <a:lstStyle/>
          <a:p>
            <a:r>
              <a:rPr lang="ru-RU" dirty="0"/>
              <a:t>Линейное пространство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2F8296-9C9C-4946-2403-DA1F9F620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9" y="897242"/>
            <a:ext cx="9684327" cy="148013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FF7B785-4F50-E793-3A95-081E7DCA8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599" y="2377379"/>
            <a:ext cx="9601200" cy="477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593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325DA4-8E38-7149-3FD9-1DCD3E403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9" y="894361"/>
            <a:ext cx="7411769" cy="945817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D300E0A-E0A0-E0DF-1EF0-2637460BD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151411"/>
            <a:ext cx="9601200" cy="1485900"/>
          </a:xfrm>
        </p:spPr>
        <p:txBody>
          <a:bodyPr/>
          <a:lstStyle/>
          <a:p>
            <a:r>
              <a:rPr lang="ru-RU" dirty="0"/>
              <a:t>Линейное пространство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76B5979-5F17-B025-6CE5-2A9627249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598" y="1840177"/>
            <a:ext cx="8009907" cy="129737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6DC8CEE-014E-CCBF-F87C-326834AA2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598" y="3340422"/>
            <a:ext cx="8188038" cy="309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42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F6E0B74-B572-CC77-1525-A50CA1A47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151411"/>
            <a:ext cx="9601200" cy="1485900"/>
          </a:xfrm>
        </p:spPr>
        <p:txBody>
          <a:bodyPr/>
          <a:lstStyle/>
          <a:p>
            <a:r>
              <a:rPr lang="ru-RU" dirty="0"/>
              <a:t>Линейное пространство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0E2CAF6-E7CC-6025-4FB5-6471A9855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8" y="1769083"/>
            <a:ext cx="8473046" cy="164698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4E0163A-F56B-1782-FE1B-F9E52E65F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598" y="3393802"/>
            <a:ext cx="8378044" cy="184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526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09E1CDD-46D7-A9C1-D8EC-9A474FE20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410687"/>
            <a:ext cx="9601200" cy="1485900"/>
          </a:xfrm>
        </p:spPr>
        <p:txBody>
          <a:bodyPr/>
          <a:lstStyle/>
          <a:p>
            <a:r>
              <a:rPr lang="ru-RU" dirty="0"/>
              <a:t>Линейное пространство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25655F5-7AC2-E2FF-32B2-099FDC526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8" y="1896587"/>
            <a:ext cx="9167669" cy="373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713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C7951D-9E47-87AB-8721-DF471F918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39535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22B051-7FD0-C052-24E0-5C01F95A5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398" y="2100155"/>
            <a:ext cx="9926189" cy="245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23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3BF69FD-703F-2752-A541-CB60B941C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39535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3C90D8-0FA3-71CF-64F7-9D4FB27D4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903" y="2480607"/>
            <a:ext cx="9442697" cy="189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077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B6AC098-8866-AA3F-A3A1-237A5DC22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EBEF50-487F-F1DB-9CD4-C22D7BEA5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399" y="1238249"/>
            <a:ext cx="2172195" cy="74311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2390885-F1A1-FE23-0EDC-DDF48F2EA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399" y="2111333"/>
            <a:ext cx="9166762" cy="227176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0215B1C-AC30-411E-5531-CCCD659E7B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7594" y="3878390"/>
            <a:ext cx="2482108" cy="74140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1D8CB14-AF41-6DA3-3A77-19FB7CFBB0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5399" y="4619799"/>
            <a:ext cx="8513620" cy="39414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319670F-268F-8A85-55E2-FD5C083953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2288" y="4946887"/>
            <a:ext cx="2634756" cy="79892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BCCCD20-AACB-A2D1-C2D6-A515DA9D12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5399" y="5877103"/>
            <a:ext cx="8751126" cy="82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384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D72E34-DED9-8C63-AD79-56F694C97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Метрическое пространство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7FE8E0-E475-F5D8-FF9A-485184A0E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9" y="1519134"/>
            <a:ext cx="9268691" cy="419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6681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6F6A919-D49F-61DC-F90B-FA2EB42E0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B30619-E66F-BCD4-1F2B-6EAC1133C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085758"/>
            <a:ext cx="10455054" cy="283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9118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3109111-43C8-BCAD-1460-B0228C430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A67366E-037C-398F-FF76-707015956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399" y="1681017"/>
            <a:ext cx="9772403" cy="195873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00BFD98-0B3C-E8BB-EEA8-81B8E124B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067" y="3639756"/>
            <a:ext cx="2359066" cy="139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834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460C0E6-08DD-28CE-D2CA-5A4B2C2BA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775" y="2181843"/>
            <a:ext cx="9685151" cy="3362312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543055C-ACD2-95E3-D672-81923D100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</p:spTree>
    <p:extLst>
      <p:ext uri="{BB962C8B-B14F-4D97-AF65-F5344CB8AC3E}">
        <p14:creationId xmlns:p14="http://schemas.microsoft.com/office/powerpoint/2010/main" val="1268045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C18E296-EB41-1C8B-4998-FF73693D6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81920F-6A52-6C08-0911-A9934610A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080985"/>
            <a:ext cx="9739004" cy="2906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346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68A0CC-9D64-8A7E-6016-66D89AD20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525" y="1613640"/>
            <a:ext cx="9632950" cy="5035881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1D5ED7D5-A2C6-BCC4-2F0D-86A1CA71D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647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</p:spTree>
    <p:extLst>
      <p:ext uri="{BB962C8B-B14F-4D97-AF65-F5344CB8AC3E}">
        <p14:creationId xmlns:p14="http://schemas.microsoft.com/office/powerpoint/2010/main" val="22357605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0C07B39-BD7D-0AD4-B290-3FD4C1879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647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04BCDB-EFDE-D813-DAFC-C3D11E0E1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47" y="1314862"/>
            <a:ext cx="9071758" cy="22976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E40744A-DB5D-6B00-1185-310272344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646" y="3701638"/>
            <a:ext cx="9071757" cy="286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5581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CB89083-2A12-E125-5E10-9C7F84BDB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47" y="1206333"/>
            <a:ext cx="9601200" cy="5522259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5DB45FF-522F-A933-8700-576615288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647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</p:spTree>
    <p:extLst>
      <p:ext uri="{BB962C8B-B14F-4D97-AF65-F5344CB8AC3E}">
        <p14:creationId xmlns:p14="http://schemas.microsoft.com/office/powerpoint/2010/main" val="10188245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01685-0B2C-B473-9E30-F0DECE16A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48" y="2625747"/>
            <a:ext cx="9601199" cy="234277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017540B-2AD8-D74A-FE6F-C04E5A48F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647" y="439387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</p:spTree>
    <p:extLst>
      <p:ext uri="{BB962C8B-B14F-4D97-AF65-F5344CB8AC3E}">
        <p14:creationId xmlns:p14="http://schemas.microsoft.com/office/powerpoint/2010/main" val="8986983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DC9B504-DD32-D7D7-A5FD-11E6601E4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647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69F24E1-3177-F93B-005C-AB1BA6C7B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422" y="1153390"/>
            <a:ext cx="9240239" cy="521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3237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E9DD6D-67AF-9E18-154F-7BE4AE23B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647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738E3F-7C78-092C-B35C-3776CF21B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649" y="1167986"/>
            <a:ext cx="9095509" cy="568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07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F54AF1-7A18-7573-4D16-183CAE489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Метрическое пространство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2946332-CA14-1D6B-4CE4-017AAA13C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685" y="1549398"/>
            <a:ext cx="9601200" cy="20322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FA8767-5523-A15F-EC4D-154269901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685" y="3603440"/>
            <a:ext cx="3188525" cy="41332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6DDC605-CE42-3E4A-A4F5-44DF8EBBE6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8890" y="4016767"/>
            <a:ext cx="3345626" cy="68824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6963C8-FD06-9A12-7F43-64A438EE7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685" y="4911673"/>
            <a:ext cx="9054937" cy="98637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1A8DB86-52C5-7683-E11D-2F17294538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685" y="5953745"/>
            <a:ext cx="5996411" cy="25286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00314C4-9047-9A29-A8F2-1D62FE8210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8535" y="3485197"/>
            <a:ext cx="2408083" cy="182340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0088475-9E9B-26D7-DF44-C474D55B51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05622" y="4630140"/>
            <a:ext cx="1980323" cy="202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822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3A8F5C0-5544-485A-C7C9-41185F13C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542" y="206086"/>
            <a:ext cx="8860230" cy="272177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6FDB8F8-D3E9-F15F-F5CB-F602605C5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542" y="2927856"/>
            <a:ext cx="8480220" cy="364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4318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D5F5BF4-9840-8BB7-B8A8-189993E05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443" y="2044040"/>
            <a:ext cx="10208491" cy="3595164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ED8911A-7E95-9C87-2D46-17BB1FF69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2443" y="285008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</p:spTree>
    <p:extLst>
      <p:ext uri="{BB962C8B-B14F-4D97-AF65-F5344CB8AC3E}">
        <p14:creationId xmlns:p14="http://schemas.microsoft.com/office/powerpoint/2010/main" val="10923419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C5548A5-95BD-0BC9-E060-3D7F0C981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522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66E25F-59C5-3A63-242F-DBC9F1DBA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188108"/>
            <a:ext cx="8988631" cy="518951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E8DFA41-8E53-3B19-ACC7-6C99D95CB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434" y="5945001"/>
            <a:ext cx="7160821" cy="80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632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27AA78-3BB0-AD3F-3B78-7AC291AAC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6881" y="1806228"/>
            <a:ext cx="8399649" cy="3562885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9A6EB84C-FA5F-C78F-0E51-FB9409F76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398" y="154379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</p:spTree>
    <p:extLst>
      <p:ext uri="{BB962C8B-B14F-4D97-AF65-F5344CB8AC3E}">
        <p14:creationId xmlns:p14="http://schemas.microsoft.com/office/powerpoint/2010/main" val="20302524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6185DC-EABC-C326-AF24-5C344B06C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972" y="1227117"/>
            <a:ext cx="7685398" cy="260069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A75B86-BBE1-799D-E4AF-5A00D7BA0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7450" y="3635587"/>
            <a:ext cx="4737100" cy="16383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EB32F4D-6BE1-A643-C3AC-F93A9871D4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972" y="5247167"/>
            <a:ext cx="2040658" cy="34311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B5D125C-1FDD-7AA9-9D09-D8FD390F80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0715" y="5336962"/>
            <a:ext cx="4880759" cy="23084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3697966-B90E-F591-1291-CFC13F9C39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2971" y="5630883"/>
            <a:ext cx="6092495" cy="271179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4163EA0-98BA-F4AF-B56D-1A9A6C5A9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146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42FC5A9-2A2D-930B-DEDE-E4EC1532D3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2971" y="5942659"/>
            <a:ext cx="8212482" cy="8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3496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63987FC-2A1F-5FA8-A732-1C17B0F7B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146" y="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85CF15-523F-FF05-7DF2-2EA6FC755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146" y="1173735"/>
            <a:ext cx="8667997" cy="133788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14B717A-F524-AAAA-8D65-D7C263B3E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145" y="2530763"/>
            <a:ext cx="8774875" cy="396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52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FD0C6F-973A-4CAC-D07B-ACCDB9D94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899" y="1172845"/>
            <a:ext cx="8394865" cy="6486941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45498C1B-0FDD-F783-FBBF-E67E4581B57B}"/>
              </a:ext>
            </a:extLst>
          </p:cNvPr>
          <p:cNvSpPr txBox="1">
            <a:spLocks/>
          </p:cNvSpPr>
          <p:nvPr/>
        </p:nvSpPr>
        <p:spPr>
          <a:xfrm>
            <a:off x="1164772" y="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Линейная независимость векторов. Базис и размерность линейного пространства,</a:t>
            </a:r>
          </a:p>
        </p:txBody>
      </p:sp>
    </p:spTree>
    <p:extLst>
      <p:ext uri="{BB962C8B-B14F-4D97-AF65-F5344CB8AC3E}">
        <p14:creationId xmlns:p14="http://schemas.microsoft.com/office/powerpoint/2010/main" val="167959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AD1A9C-6BCF-EC19-E4F6-10B47A184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F49AE9-66E7-1AA3-31D5-6C0C2B5B7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052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F25EAFC9-0F34-DFFC-BD81-97A500F55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ru-RU" dirty="0"/>
              <a:t>Метрическое пространство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A25A211-80EA-AC55-C81B-91DFD994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985818"/>
            <a:ext cx="9185759" cy="352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613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17DC941-7D92-A1AE-21BC-C3FE9003B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87037"/>
            <a:ext cx="9601200" cy="1485900"/>
          </a:xfrm>
        </p:spPr>
        <p:txBody>
          <a:bodyPr/>
          <a:lstStyle/>
          <a:p>
            <a:r>
              <a:rPr lang="ru-RU" dirty="0"/>
              <a:t>Метрическое пространство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FFE89A3-6BF6-100B-BBB5-960D16A05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929987"/>
            <a:ext cx="9755579" cy="476435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6D1D201-D1F6-C844-F9C9-13A316BB8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5777467"/>
            <a:ext cx="9448800" cy="80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97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011CC3-49FA-99AE-B155-832414EA8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Линейное пространство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8CF3DFF-5672-4794-0D69-810EB7977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9" y="1885289"/>
            <a:ext cx="9684327" cy="383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941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0117970-150B-568A-8C79-1E8512E8E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39535"/>
            <a:ext cx="9601200" cy="1485900"/>
          </a:xfrm>
        </p:spPr>
        <p:txBody>
          <a:bodyPr/>
          <a:lstStyle/>
          <a:p>
            <a:r>
              <a:rPr lang="ru-RU" dirty="0"/>
              <a:t>Линейное пространство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0EE911D-9FE7-ABB6-DE6D-DFA57270E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399" y="882484"/>
            <a:ext cx="8287987" cy="590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72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CF9AF77-BC2D-F1A9-3A53-16C47E066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39535"/>
            <a:ext cx="9601200" cy="1485900"/>
          </a:xfrm>
        </p:spPr>
        <p:txBody>
          <a:bodyPr/>
          <a:lstStyle/>
          <a:p>
            <a:r>
              <a:rPr lang="ru-RU" dirty="0"/>
              <a:t>Линейное пространство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6FAC9A-ED30-7FCD-77AC-05B33C5AD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397" y="735199"/>
            <a:ext cx="9107387" cy="138760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E7DD671-1B0A-BF6B-BFF6-FBEC3992C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397" y="2120100"/>
            <a:ext cx="8834255" cy="9045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0C2D5C-F322-F39C-6DE9-8D60B12E7D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397" y="3024697"/>
            <a:ext cx="9107387" cy="369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804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11689E8-732F-4068-56AC-6F7E8F538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483919"/>
            <a:ext cx="9601200" cy="1485900"/>
          </a:xfrm>
        </p:spPr>
        <p:txBody>
          <a:bodyPr/>
          <a:lstStyle/>
          <a:p>
            <a:r>
              <a:rPr lang="ru-RU" dirty="0"/>
              <a:t>Линейное пространство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87ED05-508F-1258-ECFF-F25E8891D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491" y="2249116"/>
            <a:ext cx="9317017" cy="235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25693"/>
      </p:ext>
    </p:extLst>
  </p:cSld>
  <p:clrMapOvr>
    <a:masterClrMapping/>
  </p:clrMapOvr>
</p:sld>
</file>

<file path=ppt/theme/theme1.xml><?xml version="1.0" encoding="utf-8"?>
<a:theme xmlns:a="http://schemas.openxmlformats.org/drawingml/2006/main" name="Уголки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Уголки</Template>
  <TotalTime>63</TotalTime>
  <Words>225</Words>
  <Application>Microsoft Macintosh PowerPoint</Application>
  <PresentationFormat>Широкоэкранный</PresentationFormat>
  <Paragraphs>35</Paragraphs>
  <Slides>37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37</vt:i4>
      </vt:variant>
    </vt:vector>
  </HeadingPairs>
  <TitlesOfParts>
    <vt:vector size="39" baseType="lpstr">
      <vt:lpstr>Franklin Gothic Book</vt:lpstr>
      <vt:lpstr>Уголки</vt:lpstr>
      <vt:lpstr>Пространства</vt:lpstr>
      <vt:lpstr>Метрическое пространство</vt:lpstr>
      <vt:lpstr>Метрическое пространство</vt:lpstr>
      <vt:lpstr>Метрическое пространство</vt:lpstr>
      <vt:lpstr>Метрическое пространство</vt:lpstr>
      <vt:lpstr>Линейное пространство</vt:lpstr>
      <vt:lpstr>Линейное пространство</vt:lpstr>
      <vt:lpstr>Линейное пространство</vt:lpstr>
      <vt:lpstr>Линейное пространство</vt:lpstr>
      <vt:lpstr>Линейное пространство</vt:lpstr>
      <vt:lpstr>Линейное пространство</vt:lpstr>
      <vt:lpstr>Линейное пространство Основные свойства:</vt:lpstr>
      <vt:lpstr>Линейное пространство</vt:lpstr>
      <vt:lpstr>Линейное пространство</vt:lpstr>
      <vt:lpstr>Линейное пространство</vt:lpstr>
      <vt:lpstr>Линейное пространство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Презентация PowerPoint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Линейная независимость векторов. Базис и размерность линейного пространства,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Microsoft Office User</cp:lastModifiedBy>
  <cp:revision>1</cp:revision>
  <dcterms:created xsi:type="dcterms:W3CDTF">2025-12-19T21:07:41Z</dcterms:created>
  <dcterms:modified xsi:type="dcterms:W3CDTF">2025-12-19T22:11:17Z</dcterms:modified>
</cp:coreProperties>
</file>

<file path=docProps/thumbnail.jpeg>
</file>